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4500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866" autoAdjust="0"/>
  </p:normalViewPr>
  <p:slideViewPr>
    <p:cSldViewPr snapToGrid="0">
      <p:cViewPr varScale="1">
        <p:scale>
          <a:sx n="100" d="100"/>
          <a:sy n="100" d="100"/>
        </p:scale>
        <p:origin x="93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7359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7890" y="1"/>
            <a:ext cx="2945024" cy="497359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F940F91A-1A50-4DC1-A51F-8DFAAA1C8860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8641"/>
            <a:ext cx="2945024" cy="497359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7890" y="9408641"/>
            <a:ext cx="2945024" cy="497359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B91F3B4C-0C26-43EF-9CD6-BF099AAEE2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7628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702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3D4E556A-0C2F-4360-92B5-46266FE4D2BA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8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7019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D6FD3BAD-6882-46B7-B197-E182C3A2D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0332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48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F6F-D8F0-423F-B84A-40F72D2AAB44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FEB3-A357-4019-9071-460962834A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47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F6F-D8F0-423F-B84A-40F72D2AAB44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FEB3-A357-4019-9071-460962834A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24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F6F-D8F0-423F-B84A-40F72D2AAB44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FEB3-A357-4019-9071-460962834A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76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F6F-D8F0-423F-B84A-40F72D2AAB44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FEB3-A357-4019-9071-460962834A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55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F6F-D8F0-423F-B84A-40F72D2AAB44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FEB3-A357-4019-9071-460962834A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7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F6F-D8F0-423F-B84A-40F72D2AAB44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FEB3-A357-4019-9071-460962834A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17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F6F-D8F0-423F-B84A-40F72D2AAB44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FEB3-A357-4019-9071-460962834A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63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F6F-D8F0-423F-B84A-40F72D2AAB44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FEB3-A357-4019-9071-460962834A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44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F6F-D8F0-423F-B84A-40F72D2AAB44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FEB3-A357-4019-9071-460962834A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71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F6F-D8F0-423F-B84A-40F72D2AAB44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FEB3-A357-4019-9071-460962834A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50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F6F-D8F0-423F-B84A-40F72D2AAB44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FEB3-A357-4019-9071-460962834A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53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D8F6F-D8F0-423F-B84A-40F72D2AAB44}" type="datetimeFigureOut">
              <a:rPr lang="cs-CZ" smtClean="0"/>
              <a:t>15.2.2018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6FEB3-A357-4019-9071-460962834A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42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marketa.bisova@consulteco.cz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747" y="110622"/>
            <a:ext cx="809874" cy="614308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solidFill>
            <a:srgbClr val="D22130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000" dirty="0">
                <a:solidFill>
                  <a:schemeClr val="bg1"/>
                </a:solidFill>
              </a:rPr>
              <a:t>Consulteco s.r.o., Táborská 922, Mladá Boleslav, IČ: 29028451, tel: (+420) </a:t>
            </a:r>
            <a:r>
              <a:rPr lang="cs-CZ" sz="1000" dirty="0" smtClean="0">
                <a:solidFill>
                  <a:schemeClr val="bg1"/>
                </a:solidFill>
              </a:rPr>
              <a:t>326 724 661</a:t>
            </a:r>
            <a:r>
              <a:rPr lang="cs-CZ" sz="1000" dirty="0">
                <a:solidFill>
                  <a:schemeClr val="bg1"/>
                </a:solidFill>
              </a:rPr>
              <a:t>, e-mail: </a:t>
            </a:r>
            <a:r>
              <a:rPr lang="cs-CZ" sz="1000" dirty="0" smtClean="0">
                <a:solidFill>
                  <a:schemeClr val="bg1"/>
                </a:solidFill>
              </a:rPr>
              <a:t>info@consulteco.cz</a:t>
            </a:r>
            <a:endParaRPr lang="cs-CZ" sz="1000" dirty="0">
              <a:solidFill>
                <a:schemeClr val="bg1"/>
              </a:solidFill>
            </a:endParaRPr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2438400" y="790832"/>
            <a:ext cx="6705600" cy="0"/>
          </a:xfrm>
          <a:prstGeom prst="line">
            <a:avLst/>
          </a:prstGeom>
          <a:ln>
            <a:solidFill>
              <a:srgbClr val="D221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0" y="1605"/>
            <a:ext cx="3113900" cy="6786473"/>
          </a:xfrm>
          <a:prstGeom prst="rect">
            <a:avLst/>
          </a:prstGeom>
          <a:solidFill>
            <a:srgbClr val="D22130"/>
          </a:solidFill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1500" dirty="0" smtClean="0">
              <a:solidFill>
                <a:schemeClr val="bg1"/>
              </a:solidFill>
            </a:endParaRPr>
          </a:p>
          <a:p>
            <a:endParaRPr lang="cs-CZ" sz="1500" dirty="0">
              <a:solidFill>
                <a:schemeClr val="bg1"/>
              </a:solidFill>
            </a:endParaRPr>
          </a:p>
          <a:p>
            <a:endParaRPr lang="cs-CZ" sz="1500" dirty="0" smtClean="0">
              <a:solidFill>
                <a:schemeClr val="bg1"/>
              </a:solidFill>
            </a:endParaRPr>
          </a:p>
          <a:p>
            <a:r>
              <a:rPr lang="cs-CZ" sz="1500" dirty="0" smtClean="0">
                <a:solidFill>
                  <a:schemeClr val="bg1"/>
                </a:solidFill>
              </a:rPr>
              <a:t>Program</a:t>
            </a:r>
            <a:endParaRPr lang="cs-CZ" sz="1500" dirty="0">
              <a:solidFill>
                <a:schemeClr val="bg1"/>
              </a:solidFill>
            </a:endParaRPr>
          </a:p>
          <a:p>
            <a:endParaRPr lang="cs-CZ" sz="1500" dirty="0" smtClean="0">
              <a:solidFill>
                <a:schemeClr val="bg1"/>
              </a:solidFill>
            </a:endParaRPr>
          </a:p>
          <a:p>
            <a:endParaRPr lang="cs-CZ" sz="1500" dirty="0">
              <a:solidFill>
                <a:schemeClr val="bg1"/>
              </a:solidFill>
            </a:endParaRPr>
          </a:p>
          <a:p>
            <a:endParaRPr lang="cs-CZ" sz="1500" dirty="0">
              <a:solidFill>
                <a:schemeClr val="bg1"/>
              </a:solidFill>
            </a:endParaRPr>
          </a:p>
          <a:p>
            <a:r>
              <a:rPr lang="cs-CZ" sz="1500" dirty="0" smtClean="0">
                <a:solidFill>
                  <a:schemeClr val="bg1"/>
                </a:solidFill>
              </a:rPr>
              <a:t>09:00 </a:t>
            </a:r>
            <a:r>
              <a:rPr lang="cs-CZ" sz="1500" dirty="0">
                <a:solidFill>
                  <a:schemeClr val="bg1"/>
                </a:solidFill>
              </a:rPr>
              <a:t>– </a:t>
            </a:r>
            <a:r>
              <a:rPr lang="cs-CZ" sz="1500" dirty="0" smtClean="0">
                <a:solidFill>
                  <a:schemeClr val="bg1"/>
                </a:solidFill>
              </a:rPr>
              <a:t>10:30  </a:t>
            </a:r>
            <a:r>
              <a:rPr lang="cs-CZ" sz="1500" dirty="0" smtClean="0">
                <a:solidFill>
                  <a:schemeClr val="bg1"/>
                </a:solidFill>
              </a:rPr>
              <a:t>Expoziční scénáře (ES)	     úvod</a:t>
            </a:r>
            <a:endParaRPr lang="cs-CZ" sz="1500" dirty="0">
              <a:solidFill>
                <a:schemeClr val="bg1"/>
              </a:solidFill>
            </a:endParaRPr>
          </a:p>
          <a:p>
            <a:endParaRPr lang="cs-CZ" sz="1500" dirty="0">
              <a:solidFill>
                <a:schemeClr val="bg1"/>
              </a:solidFill>
            </a:endParaRPr>
          </a:p>
          <a:p>
            <a:r>
              <a:rPr lang="cs-CZ" sz="1500" dirty="0" smtClean="0">
                <a:solidFill>
                  <a:schemeClr val="bg1"/>
                </a:solidFill>
              </a:rPr>
              <a:t>10:30 </a:t>
            </a:r>
            <a:r>
              <a:rPr lang="cs-CZ" sz="1500" dirty="0">
                <a:solidFill>
                  <a:schemeClr val="bg1"/>
                </a:solidFill>
              </a:rPr>
              <a:t>– </a:t>
            </a:r>
            <a:r>
              <a:rPr lang="cs-CZ" sz="1500" dirty="0" smtClean="0">
                <a:solidFill>
                  <a:schemeClr val="bg1"/>
                </a:solidFill>
              </a:rPr>
              <a:t>11:00  </a:t>
            </a:r>
            <a:r>
              <a:rPr lang="cs-CZ" sz="1500" dirty="0" smtClean="0">
                <a:solidFill>
                  <a:schemeClr val="bg1"/>
                </a:solidFill>
              </a:rPr>
              <a:t>Občerstvení</a:t>
            </a:r>
            <a:endParaRPr lang="cs-CZ" sz="1500" dirty="0">
              <a:solidFill>
                <a:schemeClr val="bg1"/>
              </a:solidFill>
            </a:endParaRPr>
          </a:p>
          <a:p>
            <a:endParaRPr lang="cs-CZ" sz="1500" dirty="0">
              <a:solidFill>
                <a:schemeClr val="bg1"/>
              </a:solidFill>
            </a:endParaRPr>
          </a:p>
          <a:p>
            <a:r>
              <a:rPr lang="cs-CZ" sz="1500" dirty="0" smtClean="0">
                <a:solidFill>
                  <a:schemeClr val="bg1"/>
                </a:solidFill>
              </a:rPr>
              <a:t>12:30 </a:t>
            </a:r>
            <a:r>
              <a:rPr lang="cs-CZ" sz="1500" dirty="0">
                <a:solidFill>
                  <a:schemeClr val="bg1"/>
                </a:solidFill>
              </a:rPr>
              <a:t>– </a:t>
            </a:r>
            <a:r>
              <a:rPr lang="cs-CZ" sz="1500" dirty="0" smtClean="0">
                <a:solidFill>
                  <a:schemeClr val="bg1"/>
                </a:solidFill>
              </a:rPr>
              <a:t>13:15  </a:t>
            </a:r>
            <a:r>
              <a:rPr lang="cs-CZ" sz="1500" dirty="0" smtClean="0">
                <a:solidFill>
                  <a:schemeClr val="bg1"/>
                </a:solidFill>
              </a:rPr>
              <a:t>Přístupy k 		      vyhodnocování ES  </a:t>
            </a:r>
            <a:endParaRPr lang="cs-CZ" sz="1500" dirty="0">
              <a:solidFill>
                <a:schemeClr val="bg1"/>
              </a:solidFill>
            </a:endParaRPr>
          </a:p>
          <a:p>
            <a:endParaRPr lang="cs-CZ" sz="1500" dirty="0">
              <a:solidFill>
                <a:schemeClr val="bg1"/>
              </a:solidFill>
            </a:endParaRPr>
          </a:p>
          <a:p>
            <a:r>
              <a:rPr lang="cs-CZ" sz="1500" dirty="0" smtClean="0">
                <a:solidFill>
                  <a:schemeClr val="bg1"/>
                </a:solidFill>
              </a:rPr>
              <a:t>13:15 </a:t>
            </a:r>
            <a:r>
              <a:rPr lang="cs-CZ" sz="1500" dirty="0">
                <a:solidFill>
                  <a:schemeClr val="bg1"/>
                </a:solidFill>
              </a:rPr>
              <a:t>– </a:t>
            </a:r>
            <a:r>
              <a:rPr lang="cs-CZ" sz="1500" dirty="0" smtClean="0">
                <a:solidFill>
                  <a:schemeClr val="bg1"/>
                </a:solidFill>
              </a:rPr>
              <a:t>14:30  Praktický </a:t>
            </a:r>
            <a:r>
              <a:rPr lang="cs-CZ" sz="1500" dirty="0">
                <a:solidFill>
                  <a:schemeClr val="bg1"/>
                </a:solidFill>
              </a:rPr>
              <a:t>příklad </a:t>
            </a:r>
            <a:r>
              <a:rPr lang="cs-CZ" sz="1500" dirty="0" smtClean="0">
                <a:solidFill>
                  <a:schemeClr val="bg1"/>
                </a:solidFill>
              </a:rPr>
              <a:t>-</a:t>
            </a:r>
            <a:r>
              <a:rPr lang="cs-CZ" sz="1500" dirty="0">
                <a:solidFill>
                  <a:schemeClr val="bg1"/>
                </a:solidFill>
              </a:rPr>
              <a:t>	</a:t>
            </a:r>
            <a:r>
              <a:rPr lang="cs-CZ" sz="1500" dirty="0" smtClean="0">
                <a:solidFill>
                  <a:schemeClr val="bg1"/>
                </a:solidFill>
              </a:rPr>
              <a:t>       	     výměna zkušeností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8" y="104287"/>
            <a:ext cx="2898046" cy="2500890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3113900" y="104287"/>
            <a:ext cx="6030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D22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Pozvánka na workshop </a:t>
            </a:r>
          </a:p>
          <a:p>
            <a:endParaRPr lang="cs-CZ" sz="2400" b="1" dirty="0" smtClean="0">
              <a:solidFill>
                <a:srgbClr val="D221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b="1" dirty="0" smtClean="0">
                <a:solidFill>
                  <a:srgbClr val="D22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VYHODNOCENÍ </a:t>
            </a:r>
            <a:r>
              <a:rPr lang="cs-CZ" sz="2400" b="1" dirty="0">
                <a:solidFill>
                  <a:srgbClr val="D22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EXPOZIČNÍCH SCÉNÁŘŮ </a:t>
            </a:r>
            <a:r>
              <a:rPr lang="cs-CZ" sz="2400" b="1" dirty="0" smtClean="0">
                <a:solidFill>
                  <a:srgbClr val="D22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POUŽÍVANÝCH CHEMICKÝCH LÁTEK</a:t>
            </a:r>
            <a:endParaRPr lang="cs-CZ" sz="2400" b="1" dirty="0">
              <a:solidFill>
                <a:srgbClr val="D221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196281" y="1764880"/>
            <a:ext cx="5947719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500" dirty="0" smtClean="0"/>
              <a:t>Termín a místo konání </a:t>
            </a:r>
            <a:r>
              <a:rPr lang="cs-CZ" sz="1500" dirty="0" smtClean="0"/>
              <a:t>	</a:t>
            </a:r>
            <a:endParaRPr lang="cs-CZ" sz="1600" dirty="0"/>
          </a:p>
          <a:p>
            <a:r>
              <a:rPr lang="cs-CZ" sz="1500" dirty="0"/>
              <a:t>21.3.2018  a 16.5.2018 </a:t>
            </a:r>
            <a:r>
              <a:rPr lang="cs-CZ" sz="1500" dirty="0" smtClean="0"/>
              <a:t>	</a:t>
            </a:r>
            <a:r>
              <a:rPr lang="cs-CZ" sz="1500" dirty="0" smtClean="0"/>
              <a:t>	</a:t>
            </a:r>
            <a:r>
              <a:rPr lang="cs-CZ" sz="1500" dirty="0" smtClean="0"/>
              <a:t>Praha, SČMVD</a:t>
            </a:r>
            <a:r>
              <a:rPr lang="cs-CZ" sz="1500" dirty="0"/>
              <a:t>, </a:t>
            </a:r>
            <a:r>
              <a:rPr lang="cs-CZ" sz="1200" dirty="0"/>
              <a:t>Václavské nám. </a:t>
            </a:r>
            <a:r>
              <a:rPr lang="cs-CZ" sz="1200" dirty="0" smtClean="0"/>
              <a:t>831/21</a:t>
            </a:r>
          </a:p>
          <a:p>
            <a:r>
              <a:rPr lang="cs-CZ" sz="1500" dirty="0" smtClean="0"/>
              <a:t>13.6.2018 </a:t>
            </a:r>
            <a:r>
              <a:rPr lang="cs-CZ" sz="1500" dirty="0"/>
              <a:t>			Ostrava, </a:t>
            </a:r>
            <a:r>
              <a:rPr lang="cs-CZ" sz="1500" dirty="0" err="1"/>
              <a:t>SANIT,s.r.o</a:t>
            </a:r>
            <a:r>
              <a:rPr lang="cs-CZ" sz="1500" dirty="0" smtClean="0"/>
              <a:t>., </a:t>
            </a:r>
            <a:r>
              <a:rPr lang="cs-CZ" sz="1200" dirty="0" smtClean="0"/>
              <a:t>28.října 165</a:t>
            </a:r>
            <a:endParaRPr lang="cs-CZ" sz="1200" dirty="0"/>
          </a:p>
          <a:p>
            <a:r>
              <a:rPr lang="cs-CZ" sz="1500" dirty="0" smtClean="0"/>
              <a:t>14.6.2018 			Brno, Hotel Prometheus, </a:t>
            </a:r>
            <a:r>
              <a:rPr lang="pt-BR" sz="1200" dirty="0" smtClean="0"/>
              <a:t>Hudcova</a:t>
            </a:r>
            <a:r>
              <a:rPr lang="cs-CZ" sz="1200" dirty="0" smtClean="0"/>
              <a:t> 3</a:t>
            </a:r>
            <a:r>
              <a:rPr lang="pt-BR" sz="1200" dirty="0" smtClean="0"/>
              <a:t>67/78</a:t>
            </a:r>
            <a:endParaRPr lang="pt-BR" sz="1200" dirty="0"/>
          </a:p>
          <a:p>
            <a:r>
              <a:rPr lang="pt-BR" sz="1500" dirty="0"/>
              <a:t>612 00 Brno </a:t>
            </a:r>
            <a:endParaRPr lang="cs-CZ" dirty="0"/>
          </a:p>
          <a:p>
            <a:endParaRPr lang="cs-CZ" sz="1600" dirty="0" smtClean="0"/>
          </a:p>
          <a:p>
            <a:r>
              <a:rPr lang="cs-CZ" sz="1600" dirty="0" smtClean="0"/>
              <a:t>Lektoři</a:t>
            </a:r>
            <a:r>
              <a:rPr lang="cs-CZ" sz="1600" dirty="0" smtClean="0"/>
              <a:t>	</a:t>
            </a:r>
            <a:r>
              <a:rPr lang="cs-CZ" sz="1600" dirty="0"/>
              <a:t>	Ing. Lenka </a:t>
            </a:r>
            <a:r>
              <a:rPr lang="cs-CZ" sz="1600" dirty="0" smtClean="0"/>
              <a:t>Lišková, Ing. Oldřich Petira, CSc.</a:t>
            </a:r>
            <a:endParaRPr lang="cs-CZ" sz="1600" dirty="0"/>
          </a:p>
          <a:p>
            <a:r>
              <a:rPr lang="cs-CZ" dirty="0"/>
              <a:t>		</a:t>
            </a:r>
            <a:r>
              <a:rPr lang="cs-CZ" sz="1600" dirty="0"/>
              <a:t>Ing. Radka Vokurková</a:t>
            </a:r>
          </a:p>
          <a:p>
            <a:r>
              <a:rPr lang="cs-CZ" dirty="0"/>
              <a:t>	</a:t>
            </a:r>
          </a:p>
          <a:p>
            <a:r>
              <a:rPr lang="cs-CZ" sz="1600" dirty="0" smtClean="0"/>
              <a:t>Účastnický poplatek 	3990</a:t>
            </a:r>
            <a:r>
              <a:rPr lang="cs-CZ" sz="1600" dirty="0"/>
              <a:t>,- Kč</a:t>
            </a:r>
          </a:p>
          <a:p>
            <a:pPr algn="r"/>
            <a:endParaRPr lang="cs-CZ" sz="1000" dirty="0" smtClean="0"/>
          </a:p>
          <a:p>
            <a:pPr algn="r"/>
            <a:endParaRPr lang="cs-CZ" sz="1000" dirty="0"/>
          </a:p>
          <a:p>
            <a:r>
              <a:rPr lang="cs-CZ" sz="1400" dirty="0" smtClean="0"/>
              <a:t>Přihlášky </a:t>
            </a:r>
            <a:r>
              <a:rPr lang="cs-CZ" sz="1400" dirty="0"/>
              <a:t>zasílejte na </a:t>
            </a:r>
            <a:r>
              <a:rPr lang="cs-CZ" sz="1400" dirty="0" smtClean="0">
                <a:hlinkClick r:id="rId5"/>
              </a:rPr>
              <a:t>radka.vokurkova@consulteco.cz</a:t>
            </a:r>
            <a:r>
              <a:rPr lang="cs-CZ" sz="1400" dirty="0" smtClean="0"/>
              <a:t>, Tel 777 331 771.</a:t>
            </a:r>
          </a:p>
          <a:p>
            <a:r>
              <a:rPr lang="cs-CZ" sz="1200" dirty="0" smtClean="0"/>
              <a:t>Počet účastníků je stanoven na 20 lidí z důvodu maximálního využití informačního potenciálu.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113900" y="4996534"/>
            <a:ext cx="6030100" cy="523220"/>
          </a:xfrm>
          <a:prstGeom prst="rect">
            <a:avLst/>
          </a:prstGeom>
          <a:solidFill>
            <a:srgbClr val="D22130"/>
          </a:solidFill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chemeClr val="bg1"/>
                </a:solidFill>
              </a:rPr>
              <a:t>Expoziční scénář (ES)	= nástroj k řízení rizika expozice NCHLS</a:t>
            </a:r>
            <a:endParaRPr lang="cs-CZ" sz="1400" b="1" dirty="0">
              <a:solidFill>
                <a:schemeClr val="bg1"/>
              </a:solidFill>
            </a:endParaRPr>
          </a:p>
          <a:p>
            <a:r>
              <a:rPr lang="cs-CZ" sz="1400" b="1" dirty="0" smtClean="0">
                <a:solidFill>
                  <a:schemeClr val="bg1"/>
                </a:solidFill>
              </a:rPr>
              <a:t>	 	= soubor podmínek a popis použití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13900" y="5515068"/>
            <a:ext cx="6030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200" dirty="0"/>
              <a:t>Expoziční </a:t>
            </a:r>
            <a:r>
              <a:rPr lang="cs-CZ" sz="1200" dirty="0" smtClean="0"/>
              <a:t>scénář (ES) </a:t>
            </a:r>
            <a:r>
              <a:rPr lang="cs-CZ" sz="1200" dirty="0"/>
              <a:t>má </a:t>
            </a:r>
            <a:r>
              <a:rPr lang="cs-CZ" sz="1200" b="1" dirty="0"/>
              <a:t>povinnost</a:t>
            </a:r>
            <a:r>
              <a:rPr lang="cs-CZ" sz="1200" dirty="0"/>
              <a:t> vypracovat firma, </a:t>
            </a:r>
            <a:r>
              <a:rPr lang="cs-CZ" sz="1200" dirty="0" smtClean="0"/>
              <a:t>která vyrábí </a:t>
            </a:r>
            <a:r>
              <a:rPr lang="cs-CZ" sz="1200" dirty="0"/>
              <a:t>nebo </a:t>
            </a:r>
            <a:r>
              <a:rPr lang="cs-CZ" sz="1200" b="1" dirty="0"/>
              <a:t>dováží látku registrovanou v tonáži </a:t>
            </a:r>
            <a:r>
              <a:rPr lang="cs-CZ" sz="1200" b="1" dirty="0" smtClean="0"/>
              <a:t>nad 10 </a:t>
            </a:r>
            <a:r>
              <a:rPr lang="cs-CZ" sz="1200" b="1" dirty="0"/>
              <a:t>tun/rok</a:t>
            </a:r>
            <a:r>
              <a:rPr lang="cs-CZ" sz="1200" dirty="0"/>
              <a:t> a </a:t>
            </a:r>
            <a:r>
              <a:rPr lang="cs-CZ" sz="1200" dirty="0" smtClean="0"/>
              <a:t>současně </a:t>
            </a:r>
            <a:r>
              <a:rPr lang="cs-CZ" sz="1200" dirty="0"/>
              <a:t>se jedná o látku klasifikovanou jako </a:t>
            </a:r>
            <a:r>
              <a:rPr lang="cs-CZ" sz="1200" b="1" dirty="0"/>
              <a:t>nebezpečná</a:t>
            </a:r>
            <a:r>
              <a:rPr lang="cs-CZ" sz="1200" dirty="0"/>
              <a:t> nebo splňující kritéria </a:t>
            </a:r>
            <a:r>
              <a:rPr lang="cs-CZ" sz="1200" b="1" dirty="0"/>
              <a:t>PBT</a:t>
            </a:r>
            <a:r>
              <a:rPr lang="cs-CZ" sz="1200" dirty="0"/>
              <a:t> či </a:t>
            </a:r>
            <a:r>
              <a:rPr lang="cs-CZ" sz="1200" b="1" dirty="0" err="1" smtClean="0"/>
              <a:t>vPvB</a:t>
            </a:r>
            <a:r>
              <a:rPr lang="cs-CZ" sz="1200" dirty="0" smtClean="0"/>
              <a:t>. Pokud takovou látku používáte, Váš dodavatel musí </a:t>
            </a:r>
            <a:r>
              <a:rPr lang="cs-CZ" sz="1200" dirty="0"/>
              <a:t>poskytnout bezpečnostní list s přílohou v podobě </a:t>
            </a:r>
            <a:r>
              <a:rPr lang="cs-CZ" sz="1200" dirty="0" smtClean="0"/>
              <a:t>ES. Vy jako následný uživatel jste povinni </a:t>
            </a:r>
            <a:r>
              <a:rPr lang="cs-CZ" sz="1200" b="1" dirty="0" smtClean="0"/>
              <a:t>vyhodnotit plnění ES dodaného výrobcem </a:t>
            </a:r>
            <a:r>
              <a:rPr lang="cs-CZ" sz="1200" dirty="0" smtClean="0"/>
              <a:t>pro váš typ použití.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2949649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_Prez" id="{2F7BF9FD-C2C3-426D-AB99-104B1282AB70}" vid="{BC0C03AE-9F78-49E8-AE0A-6735D624617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prezantace consulteco CI</Template>
  <TotalTime>103</TotalTime>
  <Words>122</Words>
  <Application>Microsoft Office PowerPoint</Application>
  <PresentationFormat>Předvádění na obrazovce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Consulteco s.r.o</dc:creator>
  <cp:lastModifiedBy>Ing. Radka Vokurková</cp:lastModifiedBy>
  <cp:revision>32</cp:revision>
  <cp:lastPrinted>2017-10-05T07:06:09Z</cp:lastPrinted>
  <dcterms:created xsi:type="dcterms:W3CDTF">2017-04-25T10:31:21Z</dcterms:created>
  <dcterms:modified xsi:type="dcterms:W3CDTF">2018-02-15T11:57:43Z</dcterms:modified>
</cp:coreProperties>
</file>